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61" r:id="rId4"/>
    <p:sldId id="262" r:id="rId5"/>
    <p:sldId id="263" r:id="rId6"/>
    <p:sldId id="259" r:id="rId7"/>
    <p:sldId id="260" r:id="rId8"/>
    <p:sldId id="264" r:id="rId9"/>
    <p:sldId id="265" r:id="rId10"/>
    <p:sldId id="266" r:id="rId11"/>
    <p:sldId id="269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86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001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23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34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3581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13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991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63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31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04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67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701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5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58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52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30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77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41A3A5-7615-4740-8056-86CD0C5D81BA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326E26-8CA9-49E7-8FA3-80B43D4E40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52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Stacionaritás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endParaRPr lang="hu-HU" dirty="0"/>
          </a:p>
          <a:p>
            <a:pPr algn="r"/>
            <a:r>
              <a:rPr lang="hu-HU" b="1" dirty="0" smtClean="0"/>
              <a:t>Készítette:</a:t>
            </a:r>
            <a:r>
              <a:rPr lang="hu-HU" dirty="0" smtClean="0"/>
              <a:t> </a:t>
            </a:r>
            <a:r>
              <a:rPr lang="hu-HU" b="1" dirty="0" smtClean="0"/>
              <a:t>Kiss Kinga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9270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68991" y="846161"/>
            <a:ext cx="10194878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Véletlen bolyongás:</a:t>
            </a:r>
          </a:p>
          <a:p>
            <a:endParaRPr lang="hu-H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Gyakran használják a részvényárfolyamok viselkedésének leírására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{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folyamatot véletlen bolyongásnak nevezzük , ha 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=X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endParaRPr lang="hu-H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a tisztán véletlen folyamat</a:t>
            </a:r>
          </a:p>
          <a:p>
            <a:endParaRPr lang="hu-H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árfolyamok változása lesz tisztán véletlen folyamat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55343" y="968991"/>
            <a:ext cx="101812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Mozgóátlag-folyamatok:</a:t>
            </a:r>
          </a:p>
          <a:p>
            <a:endParaRPr lang="hu-H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+…+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t-m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képlettel definiált {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folyamatot m-ed rendű mozgóátlag-folyamatnak nevezzük és MA(m)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jelöljük.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23582" y="873457"/>
            <a:ext cx="10112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Autoregresszív-folyamatok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+…+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t-r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képlettel definiált {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folyamatot r-ed rendű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autoregresszív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folyamatnak nevezzük és AR(r)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-rel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jelöljük.</a:t>
            </a:r>
            <a:endParaRPr lang="hu-H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28047" y="3016155"/>
            <a:ext cx="1007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1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55343" y="914400"/>
            <a:ext cx="10276764" cy="4885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23582" y="928048"/>
            <a:ext cx="1019487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Stacionaritás</a:t>
            </a:r>
            <a:r>
              <a:rPr lang="hu-H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idősorelemzés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egyik alapvető fogalma 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egyfajta megkötés, hogy az idősor statisztikai eszközökkel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kézbentartható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legyen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{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idősor véletlen változók egy sorozata 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sztochasztikus folyamat</a:t>
            </a:r>
          </a:p>
          <a:p>
            <a:pPr lvl="5"/>
            <a:r>
              <a:rPr lang="hu-H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Jelölése: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5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X(t) 	, ha folytonos   pl.: EKG felvétel</a:t>
            </a:r>
          </a:p>
          <a:p>
            <a:pPr lvl="5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 diszkrét   pl.: munkanélküliségre, 			  pénzkínálatra vonatkozó adatok</a:t>
            </a:r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6441743" y="3220872"/>
            <a:ext cx="245660" cy="5868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8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00752" y="873457"/>
            <a:ext cx="103586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idősormodellek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két </a:t>
            </a:r>
            <a:r>
              <a:rPr lang="hu-H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sajátossága: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4114800" lvl="8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egfigyelések összefüggősége</a:t>
            </a:r>
          </a:p>
          <a:p>
            <a:pPr marL="4114800" lvl="8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reprodukálhatatlanság  </a:t>
            </a:r>
          </a:p>
          <a:p>
            <a:pPr lvl="8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	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9934" y="928048"/>
            <a:ext cx="101402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Szigorú </a:t>
            </a:r>
            <a:r>
              <a:rPr lang="hu-H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stacionaritás</a:t>
            </a:r>
            <a:r>
              <a:rPr lang="hu-H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u-H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idősort szigorúan stacionáriusnak nevezünk, ha bármely X(t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X(t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…, X(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n-elemű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megfigyeléssorozat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együttes eloszlása megegyezik az X(t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+k), X(t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+k), …, X(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+k)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megfigyeléssorozat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együttes eloszlásával, minden n és k esetén.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96287" y="873457"/>
            <a:ext cx="101675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Gyenge </a:t>
            </a:r>
            <a:r>
              <a:rPr lang="hu-H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stacionaritás</a:t>
            </a:r>
            <a:r>
              <a:rPr lang="hu-H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 idősort gyengén stacionáriusnak nevezünk, ha a várható értéke állandó, és az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autokovariancia-függvénye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csak a késleltetések számától függ. 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07" y="3811548"/>
            <a:ext cx="7069541" cy="11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4" y="1859095"/>
            <a:ext cx="8407021" cy="385901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725839" y="859809"/>
            <a:ext cx="451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Stacionárius idősor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55343" y="846161"/>
            <a:ext cx="10290412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stacionárius folyamatok:</a:t>
            </a:r>
          </a:p>
          <a:p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általában az idősorok többsége nem stacionárius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u-H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14" y="2387837"/>
            <a:ext cx="7506269" cy="365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41696" y="928048"/>
            <a:ext cx="102494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Néhány hasznos </a:t>
            </a:r>
            <a:r>
              <a:rPr lang="hu-HU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idősormodell</a:t>
            </a:r>
            <a:r>
              <a:rPr lang="hu-H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isztán véletlen folyamatok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életlen bolyongás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mozgóátlag-folyamatok (MA)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utoregresszív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folyamatok (AR)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utoregresszív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mozgóátlag-folyamatok (ARMA)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utoregresszív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integrált mozgóátlag-folyamatok (ARIMA)</a:t>
            </a:r>
          </a:p>
          <a:p>
            <a:pPr marL="514350" indent="-514350">
              <a:buFont typeface="+mj-lt"/>
              <a:buAutoNum type="arabicPeriod"/>
            </a:pP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68991" y="914400"/>
            <a:ext cx="101948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Tisztán véletlen folyamatok: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független, azonos eloszlású valószínűségi változókból álló, diszkrét időközönként megfigyelt {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folyamatokat tisztán véletlen folyamatoknak nevezzük.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Szokás </a:t>
            </a:r>
            <a:r>
              <a:rPr lang="hu-H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fehér zajnak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nevezni.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Kék–zöld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234</TotalTime>
  <Words>276</Words>
  <Application>Microsoft Office PowerPoint</Application>
  <PresentationFormat>Szélesvásznú</PresentationFormat>
  <Paragraphs>68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Organikus</vt:lpstr>
      <vt:lpstr>Stacionaritás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Stacionaritás</dc:title>
  <dc:creator>Kiss Kinga</dc:creator>
  <cp:lastModifiedBy>Kiss Kinga</cp:lastModifiedBy>
  <cp:revision>24</cp:revision>
  <dcterms:created xsi:type="dcterms:W3CDTF">2017-12-06T18:56:26Z</dcterms:created>
  <dcterms:modified xsi:type="dcterms:W3CDTF">2017-12-06T22:51:08Z</dcterms:modified>
</cp:coreProperties>
</file>